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13716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서비스 제안서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1828800"/>
            <a:ext cx="10637215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40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손님을 대신 받아주는</a:t>
            </a:r>
            <a:endParaRPr lang="en-US" sz="4000" dirty="0"/>
          </a:p>
          <a:p>
            <a:pPr indent="0" marL="0">
              <a:lnSpc>
                <a:spcPct val="106000"/>
              </a:lnSpc>
              <a:buNone/>
            </a:pPr>
            <a:r>
              <a:rPr lang="en-US" sz="40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디지털 직원, 오토업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77240" y="3931920"/>
            <a:ext cx="1063721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홈페이지 · AI 상담 · 예약 · 견적 · 고객관리 · 검색 노출 · 자동 홍보를 한 사람 몫으로 묶었습니다. 사람을 더 뽑지 않고, 대행사에 맡기지 않고.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autoup.kr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⑤ 견적 · 문의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견적 문의가 오면, 초안이 먼저 나와 있습니다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시공·인테리어·B2B 처럼 가격을 바로 못 정하는 업종을 위한 흐름입니다.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손님이 상황을 적으면 AI 가 핵심을 요약해 정리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매장 단가표를 보고 견적서 초안을 자동 작성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사장님은 확인하고 고쳐서 보내기만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보낸 견적은 손님이 링크로 확인 — 카톡·문자로 바로 전달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문의가 예약·계약으로 이어졌는지 자동으로 이어 붙여 기록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견적서 · 문의 관리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견적 초안이 만들어진 화면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/ 25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⑥ 예약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예약을 받고, 노쇼를 막습니다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업종마다 예약이 다릅니다. 시간제·박 단위·인원·객실/텐트/배 단위까지 나눠 받습니다.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비회원도 예약 — 이름·전화만으로 (가입 강요 없음)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예약 확정·거절·취소 문자 자동 발송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노쇼 위험이 높은 손님에게는 예약금 안내 자동 발송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 폰으로 즉시 알림 — 30초 이내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구글·애플 캘린더로 내보내기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예약 관리 · 달력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 예약 화면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/ 25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⑦ 고객 관리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다녀간 손님을 기억하고, 다시 부릅니다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새 손님 한 명 데려오는 비용이 단골 한 명 부르는 비용보다 훨씬 비쌉니다.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예약 한 번이면 고객 명단에 자동 등록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방문 횟수·마지막 방문일·노쇼 이력 자동 집계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한동안 안 오신 단골에게 AI 가 문자 초안 작성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재방문 쿠폰 자동 발급 — 1인 1회, 기간 지정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단골 추천 — 손님이 친구를 데려오면 양쪽 모두 혜택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고객 관리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단골·방문 이력이 보이는 화면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12 / 25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⑧ 리뷰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좋은 후기는 살리고, 악성 후기는 대응합니다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후기 답글 초안을 AI 가 작성 — 사장님 말투로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경쟁업체 비방·허위 후기를 AI 가 판별해 위험도 표시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 신고 양식까지 자동 작성 — 복사해서 제출만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후기에서 자주 나오는 칭찬을 뽑아 매장 페이지에 표시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월별 후기 추이·부정 신호를 먼저 알려 드립니다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리뷰 관리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답글 초안 또는 악성 후기 판별 화면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13 / 25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⑨ 검색 노출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 · 구글 · 빙에서</a:t>
            </a:r>
            <a:endParaRPr lang="en-US" sz="2800" dirty="0"/>
          </a:p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가게가 보이게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매장 페이지를 만들어 두는 것만으로는 검색에 안 잡힙니다. 오토업은 검색엔진이 읽는 구조로 페이지를 만들고, 글이 올라가는 순간 알립니다.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지역명 + 업종 + 상황이 들어간 제목·본문 구조로 자동 작성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발행 즉시 네이버·빙에 색인 요청 (IndexNow) — 크롤러를 기다리지 않습니다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구글은 사이트맵으로 자동 제출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'서초동 변호사', '요양원 급식업체' 처럼 손님이 검색하는 말로 안내 페이지 생성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업체 정보를 검색엔진이 읽는 형식(JSON-LD)으로 자동 표기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검색 결과 노출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네이버·구글에서 업체가 노출된 검색 결과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14 / 25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⑩ AI 검색 최적화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요즘 손님은 챗GPT에게 묻습니다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'서울 스트레칭샵 인테리어 업체 추천해줘' — AI 가 추천하는 목록에 우리 가게가 있어야 합니다.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네이버·인스타그램은 AI 수집을 막습니다 — 거기에만 올리면 AI 에게는 없는 업체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그래서 AI 가 읽을 수 있는 채널에 같은 내용을 함께 올려 둡니다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챗GPT · 제미나이 · 클로드가 읽는 형식으로 업체 정보를 정리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'어느 지역까지 가는지'를 명시 — AI 가 엉뚱한 지역 업체로 오해하지 않게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실제로 AI 가 우리 업체를 어떻게 소개하는지 정기 점검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가 업체를 추천한 답변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챗GPT·제미나이에서 업체가 언급된 화면 캡처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이건 앞으로가 아니라 지금 일어나고 있는 일입니다. 여기서 밀리면 검색 1페이지도 소용없습니다.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 / 25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⑪ 자동 홍보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사진만 올리면</a:t>
            </a:r>
            <a:endParaRPr lang="en-US" sz="2800" dirty="0"/>
          </a:p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8개 채널에 각각 다른 글이 올라갑니다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1063721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같은 글을 복사해 뿌리면 검색엔진이 중복으로 봅니다. 채널마다 역할이 달라서, 작업 하나로 채널마다 다른 글을 씁니다.</a:t>
            </a:r>
            <a:endParaRPr lang="en-US" sz="13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2743200"/>
          <a:ext cx="10637215" cy="914400"/>
        </p:xfrm>
        <a:graphic>
          <a:graphicData uri="http://schemas.openxmlformats.org/drawingml/2006/table">
            <a:tbl>
              <a:tblPr/>
              <a:tblGrid>
                <a:gridCol w="3545738"/>
                <a:gridCol w="3545738"/>
                <a:gridCol w="3545738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채널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역할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상태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업체 페이지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문의·예약이 실제로 일어나는 곳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네이버 블로그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네이버 검색 유입의 핵심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네이버 카페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동네 커뮤니티 — 검색보다 먼저 이웃에게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티스토리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구글·다음 검색 통로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워드프레스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사장님 도메인에 쌓이는 자산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구글 블로거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구글 색인 + AI 가 읽는 통로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인스타그램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사진·위치·해시태그로 동네 발견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제공 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당근마켓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동네 장사의 마지막 한 칸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0B429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지원 예정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글은 사장님 계정에 올라갑니다. 그만두셔도 써 둔 글은 사장님 것으로 남습니다.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16 / 25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⑫ 글이 만들어지는 방식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가 지어내지 않습니다. 매장 자료에서 씁니다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'AI 글쓰기'는 흔합니다. 문제는 내 매장을 모르는 AI 가 그럴듯한 거짓말을 쓴다는 것입니다.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매장 정보·메뉴·네이버 후기·사진을 AI 가 먼저 읽고 매장 요약본을 만듭니다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글을 쓸 때마다 그 요약본만 봅니다 — 그래서 '이 매장의 글' 이 나옵니다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후기 표현은 실제 후기가 있을 때만 — 없으면 아예 언급하지 않습니다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사실을 모르면 빈칸으로 두고 사장님께 묻습니다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사진에 차량번호가 있으면 가리고, 서류 사진은 올리지 않습니다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생성된 홍보 글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발행된 글 화면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17 / 25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⑬ 발행 전 검사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 승인 없이는 한 글자도 안 나갑니다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원하시면 자동 발행으로 바꿀 수 있지만, 기본은 확인 후 발행입니다.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글자 수·업체명 반복·금지 표현·필수 정보 누락을 자동 검사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기준에 못 미치면 발행하지 않고 검토 대기로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 쓴 글과 주제가 겹치면 새로 쓰지 않고 기존 글을 최신으로 수정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발행 결과는 채널별로 기록 — 실패하면 다시 시도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임시저장 / 비공개 / 바로 공개 중 선택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발행 검수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/admin/publishing 검수 대기 화면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18 / 25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⑭ 성과 측정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쓴 글이 손님을 데려왔는지 숫자로 봅니다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홍보 대행의 가장 큰 불만은 '돈은 나가는데 뭐가 달라졌는지 모르겠다' 입니다.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어느 채널에서 몇 명이 들어왔는지 채널별로 집계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 손님이 문의·예약까지 갔는지 이어서 추적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검색에서 어떤 검색어로 몇 번 노출됐는지 수집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매달 '이번 달 성과' 를 사장님께 정리해 발송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노쇼를 막아 지킨 금액까지 함께 표시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성과 · 유입 분석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채널별 성과 또는 검색 성과 화면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19 / 25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사장님, 이런 적 없으세요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매출은 문 앞에서 새어 나갑니다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10637215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밤 10시에 온 문의 — 아침에 답하면 손님은 이미 다른 가게로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전화·문자·네이버·인스타 — 문의가 흩어져 나중에 찾지도 못함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다녀간 손님 — 연락처가 안 남아 재방문은 운에 맡김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검색해도 우리 가게가 안 보임 — 옆 가게는 매주 글이 올라감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홍보를 맡기자니 월 50~100만 원, 직원을 뽑자니 월 250만 원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도구가 없어서가 아니라, 손님이 오는 길과 매장 운영이 서로 끊겨 있어서입니다.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/ 25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실제 사용 중인 매장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이미 이렇게 쓰고 계십니다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아래는 오토업으로 만들어 운영 중인 실제 업체 화면입니다.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이용 업체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업체 페이지 · 발행된 글 목록 등 실제 운영 화면 캡처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 / 25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실제 노출 성과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검색하면 이렇게 나옵니다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네이버·구글 검색 결과와 AI 답변에서 실제로 노출된 화면입니다.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검색 · AI 노출 성과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네이버/구글 검색 결과, AI 답변 화면 캡처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21 / 25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도입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사장님이 하실 일은 사진 올리기 하나입니다</a:t>
            </a:r>
            <a:endParaRPr lang="en-US" sz="28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874520"/>
          <a:ext cx="10637215" cy="914400"/>
        </p:xfrm>
        <a:graphic>
          <a:graphicData uri="http://schemas.openxmlformats.org/drawingml/2006/table">
            <a:tbl>
              <a:tblPr/>
              <a:tblGrid>
                <a:gridCol w="3545738"/>
                <a:gridCol w="3545738"/>
                <a:gridCol w="3545738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무슨 일이 일어나나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사장님이 할 일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1일차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상담 전화 한 통 — 매장 정보를 모아 페이지를 만들어 둡니다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이름·업종·연락처 알려주기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3일차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메뉴·가격·사진을 채우고 네이버 정보를 연결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만들어진 페이지 확인 · 수정 요청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7일차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채널 연결 후 첫 글 발행 시작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네이버·인스타 계정 연결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30일차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글이 20~30편 쌓여 검색에 잡히기 시작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사진 올리기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7일 무료 체험 — 카드 등록 없이 시작하고, 안 맞으면 그냥 두시면 됩니다. 자동 결제되지 않습니다.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22 / 25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다른 방법과 비교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왜 오토업이어야 하나</a:t>
            </a:r>
            <a:endParaRPr lang="en-US" sz="28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874520"/>
          <a:ext cx="10637215" cy="914400"/>
        </p:xfrm>
        <a:graphic>
          <a:graphicData uri="http://schemas.openxmlformats.org/drawingml/2006/table">
            <a:tbl>
              <a:tblPr/>
              <a:tblGrid>
                <a:gridCol w="2127443"/>
                <a:gridCol w="2127443"/>
                <a:gridCol w="2127443"/>
                <a:gridCol w="2127443"/>
                <a:gridCol w="2127443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무료 홈페이지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홈페이지 제작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마케팅 대행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오토업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첫 비용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100~300만 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매달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3~5만 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50~100만 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3.9만 원부터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홍보 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직접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직접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대행사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자동 (8채널)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손님 응대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AI 24시간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예약·고객관리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없음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포함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끊으면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—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페이지만 남음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전부 중단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쓴 글은 내 계정에 남음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대행사는 끊는 순간 멈추고, 홈페이지는 만들어 놓고 끝납니다. 오토업은 매달 일합니다.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23 / 25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요금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대행사 한 달 비용으로 1년을 씁니다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10637215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연간 결제하면 2개월 무료 — 1년치를 10개월 값으로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블로그 대행 월 50만 원 × 12 = 600만 원 / 오토업 프로 + 주 1회 = 연 228만 원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매장이 여러 곳이거나 전문직이면 별도 구성이 있습니다</a:t>
            </a:r>
            <a:endParaRPr lang="en-US" sz="13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3300984"/>
          <a:ext cx="10637215" cy="914400"/>
        </p:xfrm>
        <a:graphic>
          <a:graphicData uri="http://schemas.openxmlformats.org/drawingml/2006/table">
            <a:tbl>
              <a:tblPr/>
              <a:tblGrid>
                <a:gridCol w="3545738"/>
                <a:gridCol w="3545738"/>
                <a:gridCol w="3545738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무엇이 되나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 (VAT 별도)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스타터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매장 페이지 · 예약 · AI 상담 · 문의 · 고객관리 · 리뷰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39,000원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프로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스타터 전부 + AI 무제한 + 매일 브리핑 · 매출 분석 · 사례 앨범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79,000원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자동 홍보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8개 채널 자동 발행 (주 1회 ~ 매일 선택)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149,000원부터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24 / 25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13716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시작하기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1828800"/>
            <a:ext cx="10637215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40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오늘 시작하면</a:t>
            </a:r>
            <a:endParaRPr lang="en-US" sz="4000" dirty="0"/>
          </a:p>
          <a:p>
            <a:pPr indent="0" marL="0">
              <a:lnSpc>
                <a:spcPct val="106000"/>
              </a:lnSpc>
              <a:buNone/>
            </a:pPr>
            <a:r>
              <a:rPr lang="en-US" sz="40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다음 주에 첫 글이 올라갑니다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77240" y="3931920"/>
            <a:ext cx="1063721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7일 무료 체험 · 카드 등록 없음 · 자동 결제 없음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autoup.kr  ·  제안서 주소 autoup.kr/proposal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왜 지금인가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손님이 가게를 찾는 방법이 바뀌었습니다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1063721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예전에는 지나가다 간판을 봤습니다. 지금은 검색하고, 후기를 읽고, 요즘은 AI 에게 묻습니다.</a:t>
            </a:r>
            <a:endParaRPr lang="en-US" sz="13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2743200"/>
          <a:ext cx="10637215" cy="914400"/>
        </p:xfrm>
        <a:graphic>
          <a:graphicData uri="http://schemas.openxmlformats.org/drawingml/2006/table">
            <a:tbl>
              <a:tblPr/>
              <a:tblGrid>
                <a:gridCol w="5318608"/>
                <a:gridCol w="5318608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손님의 행동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여기서 안 보이면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네이버에 '지역 + 업종' 검색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존재하지 않는 가게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플레이스 후기·사진 확인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믿을 수 없는 가게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블로그 후기로 실제 후기 확인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검증 안 된 가게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챗GPT·제미나이에 '추천해줘'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추천 목록에 없는 가게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문의는 밤 10시, 답은 아침 9시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이미 다른 곳에 예약한 손님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가게가 나빠서가 아니라, 손님이 보는 자리에 없어서 놓칩니다.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/ 25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오토업은 무엇인가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직원 한 명이 하는 일을</a:t>
            </a:r>
            <a:endParaRPr lang="en-US" sz="2800" dirty="0"/>
          </a:p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오토업이 대신합니다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10637215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홈페이지 업체는 만들어 주고 끝납니다. 오토업은 매일 아침 출근해서 일합니다.</a:t>
            </a:r>
            <a:endParaRPr lang="en-US" sz="13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2743200"/>
          <a:ext cx="10637215" cy="914400"/>
        </p:xfrm>
        <a:graphic>
          <a:graphicData uri="http://schemas.openxmlformats.org/drawingml/2006/table">
            <a:tbl>
              <a:tblPr/>
              <a:tblGrid>
                <a:gridCol w="5318608"/>
                <a:gridCol w="5318608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오토업이 하는 일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사람으로 치면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매장 홈페이지 · 손님 폰 바로가기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24시간 문 열어 두는 매장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AI 상담원 (365일 24시간)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전화 받는 직원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예약 · 견적서 작성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카운터 직원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고객 관리 · 단골 연락 · 리뷰 응대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단골 챙기는 직원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검색 노출 최적화 · 8채널 홍보 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마케팅 담당자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매일 아침 장사 보고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관리자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77240" y="5687568"/>
            <a:ext cx="10637215" cy="658368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C4FF4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60120" y="5742432"/>
            <a:ext cx="102714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경쟁 상대는 무료 홈페이지가 아니라 인건비입니다.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 / 25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달라지는 것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1063721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같은 가게인데, 손님 눈에는 다르게 보입니다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1874520"/>
          <a:ext cx="10637215" cy="914400"/>
        </p:xfrm>
        <a:graphic>
          <a:graphicData uri="http://schemas.openxmlformats.org/drawingml/2006/table">
            <a:tbl>
              <a:tblPr/>
              <a:tblGrid>
                <a:gridCol w="3545738"/>
                <a:gridCol w="3545738"/>
                <a:gridCol w="3545738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지금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B0D10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오토업을 쓰면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FF43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밤에 온 문의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아침에 확인 → 이미 놓침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AI 가 즉시 응대 → 예약까지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검색 노출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플레이스 하나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8개 채널 + AI 검색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홍보 글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 날 때 한두 번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매주 정해진 요일에 자동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다녀간 손님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기억에만 남음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명단·방문이력·재방문 문자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견적 요청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전화로 받아 적기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요약·초안 자동 작성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매달 드는 돈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대행 50~100만 원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EDF0F2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3.9만 원부터</a:t>
                      </a:r>
                      <a:endParaRPr lang="en-US" sz="11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A30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181D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 / 25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① 매장 홈페이지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업종에 맞춰 이미 만들어져 있습니다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빈 화면에서 시작하지 않습니다. 업종을 고르면 메뉴·예약 단계·문의 항목이 그 업종에 맞게 들어가 있습니다.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21개 업종 맞춤 — 미용·음식·숙박·병의원·인테리어·시공·펫·학원·전문직 등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매장 이름·업종·연락처만 주시면 오토업이 만들어 둡니다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사진·소개·가격은 사장님이 확인하고 고치기만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한글 주소도 가능 — autoup.kr/@매장이름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손님이 보는 매장 페이지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업체 페이지를 모바일에서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 / 25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② 손님 폰 바로가기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앱을 만들지 않고, 손님 폰에 아이콘을 남깁니다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앱 개발비 0원. 손님이 [홈 화면에 추가] 한 번이면 우리 가게 아이콘이 폰에 남습니다.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매장 로고가 그대로 앱 아이콘 — 없으면 상호로 자동 제작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인쇄용 QR 제공 — 계산대·명함·현수막에 붙이면 끝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알림 보내기 가능 — 문자값 0원으로 단골에게 소식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사장님용 운영 앱도 같은 방식 — 새 예약이 오면 진동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폰 홈 화면에 추가된 매장 아이콘 · QR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폰 홈 화면 캡처 또는 QR 인쇄 화면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 / 25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③ 네이버 플레이스 연동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쌓아 둔 것을 그대로 가져와 씁니다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 플레이스는 손님이 가장 먼저 보는 곳입니다. 오토업은 그것과 싸우지 않고 끌어와서 씁니다.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사진·후기·편의시설·영업시간을 매장 페이지로 가져옵니다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가져온 후기로 AI 가 강점·분위기·추천 대상을 정리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그 자료가 홍보 글의 재료가 됩니다 — 없는 이야기를 지어내지 않게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한 달에 한 번 자동으로 새 후기·사진을 다시 가져옵니다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플레이스 등록 여부와 빠진 항목도 점검해 알려 드립니다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 정보가 반영된 매장 페이지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후기·사진이 들어간 섹션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 / 25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D1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2296"/>
          </a:xfrm>
          <a:prstGeom prst="rect">
            <a:avLst/>
          </a:prstGeom>
          <a:solidFill>
            <a:srgbClr val="C4FF43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" y="457200"/>
            <a:ext cx="106372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C4FF4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④ AI 상담원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77240" y="841248"/>
            <a:ext cx="607999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2800" b="1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365일 24시간, 우리 가게만 아는 상담원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1874520"/>
            <a:ext cx="5531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챗봇이 아닙니다. 우리 매장 메뉴·가격·영업시간·주차·후기를 알고 답합니다.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77240" y="2743200"/>
            <a:ext cx="5531352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새벽에 온 질문에도 바로 답 — 놓치는 문의가 없습니다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모르는 건 지어내지 않고 사장님께 문의로 넘깁니다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예약 가능한 시간을 직접 안내하고 그 자리에서 예약까지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사장님이 쓴 답변이 쌓일수록 사장님 말투로 답합니다</a:t>
            </a:r>
            <a:endParaRPr lang="en-US" sz="1300" dirty="0"/>
          </a:p>
          <a:p>
            <a:pPr marL="203200" indent="-203200">
              <a:lnSpc>
                <a:spcPct val="130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EDF0F2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전문 분야는 규정에 맞춰 '확답 대신 상담 연결' 로 응대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720072" y="1737360"/>
            <a:ext cx="4694383" cy="4023360"/>
          </a:xfrm>
          <a:prstGeom prst="roundRect">
            <a:avLst/>
          </a:prstGeom>
          <a:solidFill>
            <a:srgbClr val="14181D"/>
          </a:solidFill>
          <a:ln w="12700">
            <a:solidFill>
              <a:srgbClr val="2A3039"/>
            </a:solidFill>
            <a:prstDash val="dash"/>
          </a:ln>
        </p:spPr>
      </p:sp>
      <p:sp>
        <p:nvSpPr>
          <p:cNvPr id="8" name="Text 6"/>
          <p:cNvSpPr/>
          <p:nvPr/>
        </p:nvSpPr>
        <p:spPr>
          <a:xfrm>
            <a:off x="6902952" y="3108960"/>
            <a:ext cx="4328623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스크린샷 자리 ]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AI 상담 대화 화면</a:t>
            </a: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endParaRPr lang="en-US" sz="11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9AA3A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상담 대화를 모바일에서 캡처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317175" y="640080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A3A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 / 25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AutoUP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오토업 서비스 제안서</dc:title>
  <dc:subject>PptxGenJS Presentation</dc:subject>
  <dc:creator>오토업</dc:creator>
  <cp:lastModifiedBy>오토업</cp:lastModifiedBy>
  <cp:revision>1</cp:revision>
  <dcterms:created xsi:type="dcterms:W3CDTF">2026-09-16T02:22:48Z</dcterms:created>
  <dcterms:modified xsi:type="dcterms:W3CDTF">2026-09-16T02:22:48Z</dcterms:modified>
</cp:coreProperties>
</file>